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90" r:id="rId3"/>
    <p:sldId id="318" r:id="rId4"/>
    <p:sldId id="325" r:id="rId5"/>
    <p:sldId id="320" r:id="rId6"/>
    <p:sldId id="322" r:id="rId7"/>
    <p:sldId id="324" r:id="rId8"/>
    <p:sldId id="306" r:id="rId9"/>
    <p:sldId id="308" r:id="rId10"/>
    <p:sldId id="315" r:id="rId11"/>
    <p:sldId id="316" r:id="rId12"/>
    <p:sldId id="317" r:id="rId13"/>
    <p:sldId id="323" r:id="rId14"/>
    <p:sldId id="326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52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https://blog.csdn.net/weixin_40008135/article/details/111268661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9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0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68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68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30629" y="1830111"/>
            <a:ext cx="11944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MODE-LSTM: A Parameter-efficient Recurrent Network with Multi-Scale for Sentence Classification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1004107" y="4604888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(EMNLP-2020)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534066" y="5281299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6075" y="3076319"/>
            <a:ext cx="6419850" cy="14668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73770" y="6307973"/>
            <a:ext cx="508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:https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://github.com/qianlima-lab/MODE-LSTM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75" y="1880185"/>
            <a:ext cx="106584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743075"/>
            <a:ext cx="54864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2152650"/>
            <a:ext cx="106965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684" y="1852862"/>
            <a:ext cx="8876323" cy="35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05" y="2013340"/>
            <a:ext cx="8831381" cy="36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5734788" y="1875702"/>
            <a:ext cx="3657600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en-US" altLang="zh-CN" sz="4000" dirty="0" smtClean="0"/>
              <a:t>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Motivation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Approach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Experiments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758" y="1701744"/>
            <a:ext cx="5286375" cy="11144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9758" y="3264439"/>
            <a:ext cx="11381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Shortage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:May not be sufficient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model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non-consecutive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dependency of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lose the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 information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9758" y="3989708"/>
            <a:ext cx="9713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LSTM Shortage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:LSTMs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still biased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later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and ignoring the earlier words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9758" y="4437978"/>
            <a:ext cx="11085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CNN+RNN Shortage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:easily leads to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redundancy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overfitting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of relatively limited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7410203" y="4453247"/>
            <a:ext cx="3966358" cy="926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53474"/>
            <a:ext cx="9144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7" y="2435727"/>
            <a:ext cx="4178803" cy="17261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5191" y="13703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 InDependEnt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LSTM (ODE-LSTM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835" y="1780565"/>
            <a:ext cx="1476375" cy="38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929" y="1854212"/>
            <a:ext cx="952500" cy="333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568" y="2340453"/>
            <a:ext cx="3580398" cy="16891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4328" y="2555903"/>
            <a:ext cx="952500" cy="4095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779052" y="2591822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 hidden state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270" y="3046093"/>
            <a:ext cx="2828925" cy="2857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834337" y="3885343"/>
            <a:ext cx="5661254" cy="403971"/>
            <a:chOff x="5870432" y="4279244"/>
            <a:chExt cx="5661254" cy="4039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70432" y="4279244"/>
              <a:ext cx="971550" cy="39052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6785835" y="4313883"/>
              <a:ext cx="47458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the forget, input and output gates respectively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712243" y="2244265"/>
                <a:ext cx="4229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𝑑𝑖𝑚𝑒𝑛𝑠𝑖𝑜𝑛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𝑖𝑛𝑝𝑢𝑡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𝑒𝑚𝑏𝑒𝑑𝑑𝑖𝑛𝑔𝑠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243" y="2244265"/>
                <a:ext cx="4229171" cy="276999"/>
              </a:xfrm>
              <a:prstGeom prst="rect">
                <a:avLst/>
              </a:prstGeom>
              <a:blipFill>
                <a:blip r:embed="rId10"/>
                <a:stretch>
                  <a:fillRect l="-865" t="-2174" r="-1441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8893414" y="43239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learnable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10" y="1895765"/>
            <a:ext cx="4257379" cy="278462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695" y="4841737"/>
            <a:ext cx="3362325" cy="1714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3953" y="4416492"/>
            <a:ext cx="3000375" cy="2381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4617" y="5551793"/>
            <a:ext cx="1476375" cy="276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43384" y="5564363"/>
            <a:ext cx="1666875" cy="285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6755" y="6165631"/>
            <a:ext cx="1676400" cy="2476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6212" y="5592938"/>
            <a:ext cx="2495550" cy="2571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59379" y="6062402"/>
            <a:ext cx="2971800" cy="2952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57057" y="6081452"/>
            <a:ext cx="1209675" cy="27622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30181" y="6464497"/>
            <a:ext cx="5831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 is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of ODE-LSTM when K = 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928936" y="1854212"/>
            <a:ext cx="7126706" cy="3009831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131" y="4910655"/>
            <a:ext cx="10238873" cy="1935147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2406317" y="1895765"/>
            <a:ext cx="1918906" cy="226613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5416" y="1926213"/>
            <a:ext cx="1938696" cy="2286198"/>
          </a:xfrm>
          <a:prstGeom prst="rect">
            <a:avLst/>
          </a:prstGeom>
        </p:spPr>
      </p:pic>
      <p:cxnSp>
        <p:nvCxnSpPr>
          <p:cNvPr id="32" name="曲线连接符 31"/>
          <p:cNvCxnSpPr>
            <a:stCxn id="29" idx="0"/>
            <a:endCxn id="26" idx="1"/>
          </p:cNvCxnSpPr>
          <p:nvPr/>
        </p:nvCxnSpPr>
        <p:spPr>
          <a:xfrm rot="16200000" flipH="1">
            <a:off x="3415671" y="1845863"/>
            <a:ext cx="1463363" cy="1563166"/>
          </a:xfrm>
          <a:prstGeom prst="curvedConnector4">
            <a:avLst>
              <a:gd name="adj1" fmla="val -15622"/>
              <a:gd name="adj2" fmla="val 8068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曲线连接符 33"/>
          <p:cNvCxnSpPr>
            <a:stCxn id="30" idx="1"/>
          </p:cNvCxnSpPr>
          <p:nvPr/>
        </p:nvCxnSpPr>
        <p:spPr>
          <a:xfrm rot="10800000" flipV="1">
            <a:off x="168442" y="3069311"/>
            <a:ext cx="146974" cy="1983951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4547" y="18484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Equipping ODE-LSTM with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Sliding Window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36" y="2569628"/>
            <a:ext cx="3114675" cy="466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347" y="3067765"/>
            <a:ext cx="2800350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122" y="3624063"/>
            <a:ext cx="3457575" cy="704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27630"/>
            <a:ext cx="5910026" cy="283372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0" y="3458290"/>
            <a:ext cx="6027821" cy="164309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0560" y="4494686"/>
            <a:ext cx="1390650" cy="2286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611230" y="2366918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(t−S +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42909" y="4424320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is the number of scales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3776"/>
            <a:ext cx="8924925" cy="1552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424" y="3669380"/>
            <a:ext cx="4238625" cy="866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089" y="3778917"/>
            <a:ext cx="129540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001" y="4243203"/>
            <a:ext cx="1171575" cy="266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467" y="3891028"/>
            <a:ext cx="2190750" cy="209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6467" y="4147953"/>
            <a:ext cx="1276350" cy="361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6708" y="4232739"/>
            <a:ext cx="247650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499" y="4671509"/>
            <a:ext cx="4019550" cy="447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1001" y="4757233"/>
            <a:ext cx="1000125" cy="276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0710" y="5098075"/>
            <a:ext cx="3800475" cy="8667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4674" y="5231425"/>
            <a:ext cx="4143375" cy="733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4078" y="4688750"/>
            <a:ext cx="3048000" cy="31432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190155" y="343248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MP:MaxPooling</a:t>
            </a:r>
          </a:p>
        </p:txBody>
      </p:sp>
    </p:spTree>
    <p:extLst>
      <p:ext uri="{BB962C8B-B14F-4D97-AF65-F5344CB8AC3E}">
        <p14:creationId xmlns:p14="http://schemas.microsoft.com/office/powerpoint/2010/main" val="2130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7" y="2047875"/>
            <a:ext cx="45053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76" y="1196752"/>
            <a:ext cx="7163802" cy="4615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327" y="5781675"/>
            <a:ext cx="66675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42620</TotalTime>
  <Words>190</Words>
  <Application>Microsoft Office PowerPoint</Application>
  <PresentationFormat>宽屏</PresentationFormat>
  <Paragraphs>59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1289</cp:revision>
  <dcterms:created xsi:type="dcterms:W3CDTF">2017-04-22T07:59:29Z</dcterms:created>
  <dcterms:modified xsi:type="dcterms:W3CDTF">2021-05-04T13:25:43Z</dcterms:modified>
</cp:coreProperties>
</file>